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9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805"/>
    <a:srgbClr val="F9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3784" autoAdjust="0"/>
  </p:normalViewPr>
  <p:slideViewPr>
    <p:cSldViewPr snapToGrid="0">
      <p:cViewPr varScale="1">
        <p:scale>
          <a:sx n="79" d="100"/>
          <a:sy n="79" d="100"/>
        </p:scale>
        <p:origin x="7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0B73C-E4F5-4B25-944A-C734A4448056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D1383-9A81-4EF3-8ED4-E23792D4B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4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D1383-9A81-4EF3-8ED4-E23792D4B41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17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D1383-9A81-4EF3-8ED4-E23792D4B41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97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我們選擇的呈現方式是圖文卡片的樣子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D1383-9A81-4EF3-8ED4-E23792D4B41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3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27058-1304-29A3-36D3-5742A005E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13F0C0-2BDD-B173-12DD-B19583FE0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4918F4-4C02-ED00-2316-819A2A60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AD96DF-76CA-938B-EA87-0C4D0BC8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B4AE94-6F2D-B4FA-9093-78368A70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74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0F86D-5EE2-B092-E0EC-25DAC838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141D89-09A1-82CF-ABD3-76D87A7EC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A1CB42-B5E2-9049-155D-B50ED608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B759B9-9288-847E-E05E-A3BE15CB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DB0008-D32A-56AB-93DD-477BA3D3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01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E7AD14-599B-DDB0-CCDF-47C03F21F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36B448-58DC-6E2D-3B91-1EA1771E9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AA470F-3D54-DCFD-C934-073D6E8C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303727-A9F3-D744-15B6-CEBF0C06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86F682-5E5D-7915-D1FF-B907BAC5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32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B7D3B-19C3-6A4E-79FC-CCBD584D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E6CE3-0C8A-5BF7-3B81-3549126E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2976A-369E-4FA6-F138-C2C5200E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700122-12C5-849A-356C-DDF4705C0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2BE405-6B89-585B-9384-71FF4102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63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5A7795-3943-C639-F96C-C09C9CABA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2865E2-4EA6-39E4-07CF-D28BD710E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F31886-EADE-755E-1122-12D7032F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C2360E-47C3-BE0D-B9E0-F0F107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86EA0A-8E9D-4775-5346-6434A0E5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01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E205D-7C95-862E-24B3-D5BA0076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99AB-D77D-702A-7C43-8EE9B98B1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E9430D-6502-74B7-CF60-718F46762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98ED66-824D-341B-D9F3-2292727B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08B80A-A8D8-6E3B-7F15-CD8CF817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B4AF86-BF12-A3BB-1345-46544CA0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07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2C17-999C-207A-66D6-EA8C65E1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851CFE-B051-B396-669F-7F4458E97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BB6D45-2A71-52A0-45F7-8CD1AC420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82E6F1-E185-7286-5789-D4E630AC0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83683D7-7CA2-2F7B-91FF-FB72040B1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2E9B687-6980-CC49-941C-7D9160182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34EF86D-C4D9-1A00-CE9D-3523A5B2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244E50-2622-D1F3-85FD-F114F0EA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72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88CFF-655D-EDD0-1AB2-B7B0FC09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0D5CDD-E9E3-0A35-B74C-AD14EDF6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EC67EC-0C66-51C0-A66A-66FC92055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4A91C6-9724-0653-B478-34FF148E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35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BF995A-33BD-05C6-BD84-98BC515D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2947E6-C64B-EF19-2A46-D9B36487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663E1-E03C-2B59-E739-D7BF78CB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0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C17FCE-803B-BEAF-D019-5B54E6C2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A40FB2-C4C8-9FC1-F26A-0E02A256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AFD4D3-B634-A9FA-919F-298AD477E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FC05B7-CDA1-16FA-633A-835217C5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8B2099-ADD1-83FE-FA6F-33391D88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533532-0686-C072-5321-D730F65A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01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B9172-2EE4-B6E2-7554-2020E23B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242427-CD7A-68CB-96FC-D9476A592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A6BFB5-D285-E1E0-2162-EAE3576F1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068960-4D00-BB9A-D309-9A438554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EC86E2-66DB-8E4F-7E49-339871E8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0EC7D8-5F21-82BA-FD77-EB1D3A17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8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03EFB3E-3520-9BCB-8704-A0D4F6E7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1631D4-56E7-8CBD-DBB3-8AF85C16B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EBC78F-95EE-8553-6A10-39EAF2B57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D3A91-961C-4187-96C7-ACCEDFD97F17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688C4-F0A5-6EDE-F048-EBE8BA820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95DC9A-3977-F779-18B6-3C3102F5F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06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8PwiVJ_4n4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BAD095-3FB1-8233-5BCC-439F4ABF8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0"/>
    </mc:Choice>
    <mc:Fallback xmlns="">
      <p:transition spd="slow" advTm="1073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062EEF-823F-8B9E-7E39-24922B1D0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18"/>
    </mc:Choice>
    <mc:Fallback xmlns="">
      <p:transition spd="slow" advTm="2691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F93533-D565-D390-77D0-971C1ABC4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7B6111-873F-FFE5-FAB7-FF8AC1B1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6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7E8A16-69B8-F5C9-3A0F-67C2049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7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CFC904-6547-5B55-4534-60280ABC4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3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35DB14-A875-2A90-B162-F3EA9B667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3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7A7402-AE6B-7525-07CA-E1F668E10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4926C5-EDA7-4C4D-F2A6-63E1392E6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9735B3-0283-622D-AD9C-B9328284B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9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D96376-708A-816C-E684-BEA90B32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2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16BEF3-A0B9-87DE-B861-A76FB1624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3"/>
    </mc:Choice>
    <mc:Fallback xmlns="">
      <p:transition spd="slow" advTm="1097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353D03-5AAC-61A4-C93E-41764AB48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5924AF-55D3-5B18-BAE2-2485B64BF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5CC09F-0143-15CA-3FFC-0F586F5D8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0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ED8D377-EB7C-64BF-7ED6-4BF8F52B1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3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3E76E2-5E12-C1F4-0BE6-A79E2102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1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4"/>
    </mc:Choice>
    <mc:Fallback xmlns="">
      <p:transition spd="slow" advTm="1945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6345B1-7792-0483-59CF-ACE5AA390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"/>
    </mc:Choice>
    <mc:Fallback xmlns="">
      <p:transition spd="slow" advTm="409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DBCC73-C07E-01BD-9287-EE825DFBE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50"/>
    </mc:Choice>
    <mc:Fallback xmlns="">
      <p:transition spd="slow" advTm="5185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E1B3B4-F634-163F-BCA0-D8E8E20C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41"/>
    </mc:Choice>
    <mc:Fallback xmlns="">
      <p:transition spd="slow" advTm="2054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0841C2-60D4-E4D1-B790-1D885DAF2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98"/>
    </mc:Choice>
    <mc:Fallback xmlns="">
      <p:transition spd="slow" advTm="2159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343D51-63A7-2F63-E099-0FFDF9E2F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52"/>
    </mc:Choice>
    <mc:Fallback xmlns="">
      <p:transition spd="slow" advTm="197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82D234-48FC-F0F4-1243-FFE35EB8E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8"/>
    </mc:Choice>
    <mc:Fallback xmlns="">
      <p:transition spd="slow" advTm="330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C3E652-767D-C4EB-42E2-7B1344E2C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5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7"/>
    </mc:Choice>
    <mc:Fallback xmlns="">
      <p:transition spd="slow" advTm="2222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79DBB47-F5CF-91EB-0458-9B9CDFB7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3"/>
    </mc:Choice>
    <mc:Fallback xmlns="">
      <p:transition spd="slow" advTm="2634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348AC98-4B31-C32D-D770-983B78C3F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"/>
    </mc:Choice>
    <mc:Fallback xmlns="">
      <p:transition spd="slow" advTm="332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69E4AC-3FDB-86FC-36A2-A228A746C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7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91"/>
    </mc:Choice>
    <mc:Fallback xmlns="">
      <p:transition spd="slow" advTm="3099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2006F2-22F1-B3A9-FE20-C4943181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C98F82A-FBD4-45BC-8335-64BBA735A1D0}"/>
              </a:ext>
            </a:extLst>
          </p:cNvPr>
          <p:cNvSpPr/>
          <p:nvPr/>
        </p:nvSpPr>
        <p:spPr>
          <a:xfrm>
            <a:off x="4284286" y="6344875"/>
            <a:ext cx="52467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如果要實際使用需要通知我們重新佈署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render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42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6"/>
    </mc:Choice>
    <mc:Fallback xmlns="">
      <p:transition spd="slow" advTm="1365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56C1A1-5593-513A-F56B-DBC4A6DA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: 圓角 7">
            <a:hlinkClick r:id="rId3"/>
            <a:extLst>
              <a:ext uri="{FF2B5EF4-FFF2-40B4-BE49-F238E27FC236}">
                <a16:creationId xmlns:a16="http://schemas.microsoft.com/office/drawing/2014/main" id="{31B94431-4571-2D6C-379B-424E5D6A5805}"/>
              </a:ext>
            </a:extLst>
          </p:cNvPr>
          <p:cNvSpPr/>
          <p:nvPr/>
        </p:nvSpPr>
        <p:spPr>
          <a:xfrm>
            <a:off x="5032872" y="2845166"/>
            <a:ext cx="2126255" cy="804231"/>
          </a:xfrm>
          <a:prstGeom prst="roundRect">
            <a:avLst>
              <a:gd name="adj" fmla="val 40462"/>
            </a:avLst>
          </a:prstGeom>
          <a:solidFill>
            <a:srgbClr val="CD18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YouTube 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連結</a:t>
            </a:r>
          </a:p>
        </p:txBody>
      </p:sp>
    </p:spTree>
    <p:extLst>
      <p:ext uri="{BB962C8B-B14F-4D97-AF65-F5344CB8AC3E}">
        <p14:creationId xmlns:p14="http://schemas.microsoft.com/office/powerpoint/2010/main" val="74597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3"/>
    </mc:Choice>
    <mc:Fallback xmlns="">
      <p:transition spd="slow" advTm="470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76ADEB-FF9F-51C2-D873-8BC9DBCE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5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9"/>
    </mc:Choice>
    <mc:Fallback xmlns="">
      <p:transition spd="slow" advTm="47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063C0D-E24D-4F52-E2F7-BF4916007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86"/>
    </mc:Choice>
    <mc:Fallback xmlns="">
      <p:transition spd="slow" advTm="3458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601E10B-708F-4E0E-86F1-070639DF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"/>
            <a:ext cx="14616584" cy="694083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0494715">
            <a:off x="838713" y="573568"/>
            <a:ext cx="941153" cy="1601962"/>
          </a:xfrm>
          <a:custGeom>
            <a:avLst/>
            <a:gdLst/>
            <a:ahLst/>
            <a:cxnLst/>
            <a:rect l="l" t="t" r="r" b="b"/>
            <a:pathLst>
              <a:path w="1411729" h="2402943">
                <a:moveTo>
                  <a:pt x="0" y="0"/>
                </a:moveTo>
                <a:lnTo>
                  <a:pt x="1411729" y="0"/>
                </a:lnTo>
                <a:lnTo>
                  <a:pt x="1411729" y="2402944"/>
                </a:lnTo>
                <a:lnTo>
                  <a:pt x="0" y="2402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4653" y="315962"/>
            <a:ext cx="3765427" cy="2494595"/>
          </a:xfrm>
          <a:custGeom>
            <a:avLst/>
            <a:gdLst/>
            <a:ahLst/>
            <a:cxnLst/>
            <a:rect l="l" t="t" r="r" b="b"/>
            <a:pathLst>
              <a:path w="5648141" h="3741893">
                <a:moveTo>
                  <a:pt x="0" y="0"/>
                </a:moveTo>
                <a:lnTo>
                  <a:pt x="5648140" y="0"/>
                </a:lnTo>
                <a:lnTo>
                  <a:pt x="5648140" y="3741894"/>
                </a:lnTo>
                <a:lnTo>
                  <a:pt x="0" y="3741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A99D534-FBE7-404F-9E93-AD199590B800}"/>
              </a:ext>
            </a:extLst>
          </p:cNvPr>
          <p:cNvSpPr/>
          <p:nvPr/>
        </p:nvSpPr>
        <p:spPr>
          <a:xfrm>
            <a:off x="2482125" y="2110944"/>
            <a:ext cx="7943872" cy="1692302"/>
          </a:xfrm>
          <a:custGeom>
            <a:avLst/>
            <a:gdLst/>
            <a:ahLst/>
            <a:cxnLst/>
            <a:rect l="l" t="t" r="r" b="b"/>
            <a:pathLst>
              <a:path w="4172695" h="2059804">
                <a:moveTo>
                  <a:pt x="11552" y="0"/>
                </a:moveTo>
                <a:lnTo>
                  <a:pt x="4161143" y="0"/>
                </a:lnTo>
                <a:cubicBezTo>
                  <a:pt x="4164206" y="0"/>
                  <a:pt x="4167144" y="1217"/>
                  <a:pt x="4169311" y="3384"/>
                </a:cubicBezTo>
                <a:cubicBezTo>
                  <a:pt x="4171478" y="5550"/>
                  <a:pt x="4172695" y="8488"/>
                  <a:pt x="4172695" y="11552"/>
                </a:cubicBezTo>
                <a:lnTo>
                  <a:pt x="4172695" y="2048252"/>
                </a:lnTo>
                <a:cubicBezTo>
                  <a:pt x="4172695" y="2051316"/>
                  <a:pt x="4171478" y="2054254"/>
                  <a:pt x="4169311" y="2056421"/>
                </a:cubicBezTo>
                <a:cubicBezTo>
                  <a:pt x="4167144" y="2058587"/>
                  <a:pt x="4164206" y="2059804"/>
                  <a:pt x="4161143" y="2059804"/>
                </a:cubicBezTo>
                <a:lnTo>
                  <a:pt x="11552" y="2059804"/>
                </a:lnTo>
                <a:cubicBezTo>
                  <a:pt x="8488" y="2059804"/>
                  <a:pt x="5550" y="2058587"/>
                  <a:pt x="3384" y="2056421"/>
                </a:cubicBezTo>
                <a:cubicBezTo>
                  <a:pt x="1217" y="2054254"/>
                  <a:pt x="0" y="2051316"/>
                  <a:pt x="0" y="2048252"/>
                </a:cubicBezTo>
                <a:lnTo>
                  <a:pt x="0" y="11552"/>
                </a:lnTo>
                <a:cubicBezTo>
                  <a:pt x="0" y="8488"/>
                  <a:pt x="1217" y="5550"/>
                  <a:pt x="3384" y="3384"/>
                </a:cubicBezTo>
                <a:cubicBezTo>
                  <a:pt x="5550" y="1217"/>
                  <a:pt x="8488" y="0"/>
                  <a:pt x="11552" y="0"/>
                </a:cubicBezTo>
                <a:close/>
              </a:path>
            </a:pathLst>
          </a:custGeom>
          <a:solidFill>
            <a:srgbClr val="F9E0BB"/>
          </a:solidFill>
          <a:ln w="285750" cap="sq">
            <a:solidFill>
              <a:srgbClr val="F9E0BB"/>
            </a:solidFill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2482127" y="2810557"/>
            <a:ext cx="8119372" cy="3445219"/>
            <a:chOff x="158388" y="688464"/>
            <a:chExt cx="4080512" cy="2138852"/>
          </a:xfrm>
        </p:grpSpPr>
        <p:sp>
          <p:nvSpPr>
            <p:cNvPr id="6" name="Freeform 6"/>
            <p:cNvSpPr/>
            <p:nvPr/>
          </p:nvSpPr>
          <p:spPr>
            <a:xfrm>
              <a:off x="158388" y="1776705"/>
              <a:ext cx="3992312" cy="1050611"/>
            </a:xfrm>
            <a:custGeom>
              <a:avLst/>
              <a:gdLst/>
              <a:ahLst/>
              <a:cxnLst/>
              <a:rect l="l" t="t" r="r" b="b"/>
              <a:pathLst>
                <a:path w="4172695" h="2059804">
                  <a:moveTo>
                    <a:pt x="11552" y="0"/>
                  </a:moveTo>
                  <a:lnTo>
                    <a:pt x="4161143" y="0"/>
                  </a:lnTo>
                  <a:cubicBezTo>
                    <a:pt x="4164206" y="0"/>
                    <a:pt x="4167144" y="1217"/>
                    <a:pt x="4169311" y="3384"/>
                  </a:cubicBezTo>
                  <a:cubicBezTo>
                    <a:pt x="4171478" y="5550"/>
                    <a:pt x="4172695" y="8488"/>
                    <a:pt x="4172695" y="11552"/>
                  </a:cubicBezTo>
                  <a:lnTo>
                    <a:pt x="4172695" y="2048252"/>
                  </a:lnTo>
                  <a:cubicBezTo>
                    <a:pt x="4172695" y="2051316"/>
                    <a:pt x="4171478" y="2054254"/>
                    <a:pt x="4169311" y="2056421"/>
                  </a:cubicBezTo>
                  <a:cubicBezTo>
                    <a:pt x="4167144" y="2058587"/>
                    <a:pt x="4164206" y="2059804"/>
                    <a:pt x="4161143" y="2059804"/>
                  </a:cubicBezTo>
                  <a:lnTo>
                    <a:pt x="11552" y="2059804"/>
                  </a:lnTo>
                  <a:cubicBezTo>
                    <a:pt x="8488" y="2059804"/>
                    <a:pt x="5550" y="2058587"/>
                    <a:pt x="3384" y="2056421"/>
                  </a:cubicBezTo>
                  <a:cubicBezTo>
                    <a:pt x="1217" y="2054254"/>
                    <a:pt x="0" y="2051316"/>
                    <a:pt x="0" y="2048252"/>
                  </a:cubicBezTo>
                  <a:lnTo>
                    <a:pt x="0" y="11552"/>
                  </a:lnTo>
                  <a:cubicBezTo>
                    <a:pt x="0" y="8488"/>
                    <a:pt x="1217" y="5550"/>
                    <a:pt x="3384" y="3384"/>
                  </a:cubicBezTo>
                  <a:cubicBezTo>
                    <a:pt x="5550" y="1217"/>
                    <a:pt x="8488" y="0"/>
                    <a:pt x="11552" y="0"/>
                  </a:cubicBezTo>
                  <a:close/>
                </a:path>
              </a:pathLst>
            </a:custGeom>
            <a:solidFill>
              <a:srgbClr val="F9E0BB"/>
            </a:solidFill>
            <a:ln w="285750" cap="sq">
              <a:solidFill>
                <a:srgbClr val="F9E0BB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226965" y="688464"/>
              <a:ext cx="4011935" cy="171217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3266"/>
                </a:lnSpc>
              </a:pP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針對族群：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來台中旅遊不知道應該吃什麼、玩什麼或買什麼伴手禮的外縣市朋友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 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選擇困難且猶豫不決的台中人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endParaRPr lang="en-US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相較於</a:t>
              </a: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Google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我們希望和使用者有更高的互動性</a:t>
              </a: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一問一答的系統</a:t>
              </a: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>
                <a:lnSpc>
                  <a:spcPts val="3266"/>
                </a:lnSpc>
              </a:pP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 Google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每次都推薦一堆，讓人很難選擇，故我們希望推薦的更加聚焦且精準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1816050">
            <a:off x="766104" y="4060974"/>
            <a:ext cx="1086373" cy="1658584"/>
          </a:xfrm>
          <a:custGeom>
            <a:avLst/>
            <a:gdLst/>
            <a:ahLst/>
            <a:cxnLst/>
            <a:rect l="l" t="t" r="r" b="b"/>
            <a:pathLst>
              <a:path w="1629559" h="2487876">
                <a:moveTo>
                  <a:pt x="0" y="0"/>
                </a:moveTo>
                <a:lnTo>
                  <a:pt x="1629560" y="0"/>
                </a:lnTo>
                <a:lnTo>
                  <a:pt x="1629560" y="2487876"/>
                </a:lnTo>
                <a:lnTo>
                  <a:pt x="0" y="2487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4020" y="1031507"/>
            <a:ext cx="8423961" cy="68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4"/>
              </a:lnSpc>
            </a:pPr>
            <a:r>
              <a:rPr lang="en-US" sz="5334" dirty="0">
                <a:solidFill>
                  <a:srgbClr val="F9E0B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D5EA15B-24B4-B55A-000F-DA394181F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24"/>
    </mc:Choice>
    <mc:Fallback xmlns="">
      <p:transition spd="slow" advTm="4282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2D2FC1-950A-18E0-3E43-125AB38C3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7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0"/>
    </mc:Choice>
    <mc:Fallback xmlns="">
      <p:transition spd="slow" advTm="37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C9B26D-B6DE-FD31-60D4-80FBB1722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02"/>
    </mc:Choice>
    <mc:Fallback xmlns="">
      <p:transition spd="slow" advTm="2010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804D41-5BAA-C440-6D7A-766278460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5"/>
    </mc:Choice>
    <mc:Fallback xmlns="">
      <p:transition spd="slow" advTm="27595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103</Words>
  <Application>Microsoft Office PowerPoint</Application>
  <PresentationFormat>寬螢幕</PresentationFormat>
  <Paragraphs>15</Paragraphs>
  <Slides>36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3" baseType="lpstr">
      <vt:lpstr>微軟正黑體</vt:lpstr>
      <vt:lpstr>標楷體</vt:lpstr>
      <vt:lpstr>Aharoni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庭言 郭</dc:creator>
  <cp:lastModifiedBy>Simone Cheng</cp:lastModifiedBy>
  <cp:revision>18</cp:revision>
  <dcterms:created xsi:type="dcterms:W3CDTF">2024-06-21T13:56:15Z</dcterms:created>
  <dcterms:modified xsi:type="dcterms:W3CDTF">2024-09-11T08:25:22Z</dcterms:modified>
</cp:coreProperties>
</file>